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1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62" d="100"/>
          <a:sy n="62" d="100"/>
        </p:scale>
        <p:origin x="-84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8/31/2014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Самые опасные и благоприятны города для прожив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551" y="0"/>
            <a:ext cx="10305826" cy="6961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4212" y="4765637"/>
            <a:ext cx="43826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Україна…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551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umh.org.ua/upload/photos/319/original/mov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3642" y="-19723"/>
            <a:ext cx="10316584" cy="6877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916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Названы самые непрестижные профессии в Украине - Общество - NewsUkra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307" y="0"/>
            <a:ext cx="10548284" cy="688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19718" y="5994399"/>
            <a:ext cx="5905948" cy="8636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країні нашій стільки справ…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79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0706"/>
            <a:ext cx="12162182" cy="6868706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Около 200 активистов продолжают митинговать у здания правительства Украины &quot; Международные новости &quot; K-News: Новости Кыргызстан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62866" y="2179130"/>
            <a:ext cx="84662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Україна – єдина країна</a:t>
            </a:r>
            <a:r>
              <a:rPr lang="uk-UA" dirty="0" smtClean="0"/>
              <a:t>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820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@дневники - @тексты - Любимые тексты песе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669" y="0"/>
            <a:ext cx="10768405" cy="684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2127" y="301079"/>
            <a:ext cx="6099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Рідна земля</a:t>
            </a:r>
            <a:endParaRPr lang="ru-RU" sz="44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359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Украина накануне принятия ключевого решения - WhiteChann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1370" y="-5364"/>
            <a:ext cx="10144461" cy="68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77962" y="5262879"/>
            <a:ext cx="4593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Батьківщина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1730639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Материалы за Март 2012 года &quot; Медиагруппа Адвокат-Консалтинг - официальный сай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2" y="548639"/>
            <a:ext cx="5300852" cy="572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Порошенко - Олланду: разницы между событиями на Украине и событиями 11 сентября в США нет &quot; Великая Эпоха - новости со всего ми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5980" y="304301"/>
            <a:ext cx="5058199" cy="3367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Восточно-европейская медиа группа КИЕВГРА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7891" y="3754594"/>
            <a:ext cx="4373394" cy="2972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0419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53958" y="3576420"/>
            <a:ext cx="6464654" cy="72464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Отдых на майские из Киева. Майские праздники 2010. продам горнолыжные туры / Промышленная Доска Объявлени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8877" y="225911"/>
            <a:ext cx="4282399" cy="3441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portbest.net - свежие новости спор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1716" y="225911"/>
            <a:ext cx="4522132" cy="339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Фотоконкур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100" y="3734596"/>
            <a:ext cx="4619311" cy="295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Фото жизнь - ALYONKA - корневой каталог - Широка Украинская степь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2125" y="3756457"/>
            <a:ext cx="4292973" cy="293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76973" y="3313355"/>
            <a:ext cx="37956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Моя   Україна            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xmlns="" val="263143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З Днем Незалежності України! * Plastilino RolePlay LS/SF/LV Server GTA San Andreas Multiplayer Roleplay Server SAMP (SA:MP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2" y="0"/>
            <a:ext cx="10886739" cy="695703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</p:pic>
      <p:sp>
        <p:nvSpPr>
          <p:cNvPr id="4" name="Скругленный прямоугольник 3"/>
          <p:cNvSpPr/>
          <p:nvPr/>
        </p:nvSpPr>
        <p:spPr>
          <a:xfrm>
            <a:off x="6543544" y="4896122"/>
            <a:ext cx="5350136" cy="187720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серпня – День незалежності України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484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Украина ивано франковск доски - Кредит для Ва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9548"/>
            <a:ext cx="12192000" cy="600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46089" y="6292390"/>
            <a:ext cx="87058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Державні  символи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xmlns="" val="37310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&quot;Садок вишневий коло хати. - Украина, Киев - Фотографии на карте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9252" y="-53789"/>
            <a:ext cx="9218612" cy="6913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51699" y="5702011"/>
            <a:ext cx="4744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юбіть Україну…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880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Черкаський обласний центр перепідготовки та підвищення кваліфікації працівників органів державної влади, органів місцевого сам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5125" y="23038"/>
            <a:ext cx="9320400" cy="683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5911" y="6273225"/>
            <a:ext cx="4489525" cy="584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Мальовнича Україна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16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100</TotalTime>
  <Words>31</Words>
  <Application>Microsoft Office PowerPoint</Application>
  <PresentationFormat>Произвольный</PresentationFormat>
  <Paragraphs>10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Сектор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Україна – єдина країна!</dc:title>
  <dc:creator>Алла Сикач</dc:creator>
  <cp:lastModifiedBy>FuckYouBill</cp:lastModifiedBy>
  <cp:revision>13</cp:revision>
  <dcterms:created xsi:type="dcterms:W3CDTF">2014-08-01T10:31:37Z</dcterms:created>
  <dcterms:modified xsi:type="dcterms:W3CDTF">2014-08-31T09:16:26Z</dcterms:modified>
</cp:coreProperties>
</file>